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7" r:id="rId5"/>
    <p:sldId id="318" r:id="rId6"/>
    <p:sldId id="324" r:id="rId7"/>
    <p:sldId id="326" r:id="rId8"/>
    <p:sldId id="328" r:id="rId9"/>
    <p:sldId id="330" r:id="rId10"/>
    <p:sldId id="327" r:id="rId11"/>
    <p:sldId id="329" r:id="rId12"/>
    <p:sldId id="320" r:id="rId13"/>
    <p:sldId id="331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728" y="5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hyperlink" Target="https://www.mckinsey.com/industries/public-sector/our-insights/building-the-electric-vehicle-charging-infrastructure-america-nee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a.europa.eu/en/topics/in-depth/electric-vehicles?activeAccordion=e53c3d45-3510-42da-bd18-cc72d0fb1a7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mckinsey.com/industries/public-sector/our-insights/building-the-electric-vehicle-charging-infrastructure-america-needs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C87012-D660-53AF-8B1F-640C75BEA9D7}"/>
              </a:ext>
            </a:extLst>
          </p:cNvPr>
          <p:cNvSpPr txBox="1"/>
          <p:nvPr/>
        </p:nvSpPr>
        <p:spPr>
          <a:xfrm>
            <a:off x="5835814" y="1883664"/>
            <a:ext cx="57392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ANALYSIS POPULASI KENDARAAN LISTRIK DI AMERIKA TERHADAP KEBIJAKAN PEMERINTAH</a:t>
            </a:r>
            <a:br>
              <a:rPr lang="en-US" sz="4400" dirty="0"/>
            </a:br>
            <a:r>
              <a:rPr lang="en-US" dirty="0"/>
              <a:t>Habib </a:t>
            </a:r>
            <a:r>
              <a:rPr lang="en-US" dirty="0" err="1"/>
              <a:t>Ja’far</a:t>
            </a:r>
            <a:r>
              <a:rPr lang="en-US" dirty="0"/>
              <a:t> </a:t>
            </a:r>
            <a:r>
              <a:rPr lang="en-US" dirty="0" err="1"/>
              <a:t>Nuur</a:t>
            </a:r>
            <a:endParaRPr lang="en-ID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4A8C0-DD6F-165F-3633-D8D3B7975768}"/>
              </a:ext>
            </a:extLst>
          </p:cNvPr>
          <p:cNvSpPr txBox="1"/>
          <p:nvPr/>
        </p:nvSpPr>
        <p:spPr>
          <a:xfrm>
            <a:off x="9400922" y="6236364"/>
            <a:ext cx="289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Yogyakarta, 03 </a:t>
            </a:r>
            <a:r>
              <a:rPr lang="en-US" sz="1800" dirty="0" err="1"/>
              <a:t>mei</a:t>
            </a:r>
            <a:r>
              <a:rPr lang="en-US" sz="1800" dirty="0"/>
              <a:t> 2024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6F2AEB9-9C0F-A3AF-D328-406B0CB99D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0BFE28-7D8B-42F0-1ED5-ECDF2B86F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6" r="18242"/>
          <a:stretch/>
        </p:blipFill>
        <p:spPr>
          <a:xfrm>
            <a:off x="-19893" y="-25685"/>
            <a:ext cx="5638531" cy="68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65BA-7E54-7B77-1703-ECF0D165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AED62-4C78-C4C0-8479-A25806138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Aturan Ketukan Palu Sidang dan Sejarahnya, Cermati Perbedaan Tiap Ketukan -  ERA.ID">
            <a:extLst>
              <a:ext uri="{FF2B5EF4-FFF2-40B4-BE49-F238E27FC236}">
                <a16:creationId xmlns:a16="http://schemas.microsoft.com/office/drawing/2014/main" id="{14148E52-A5F9-0CC7-1490-EED1F935FF8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57" y="1994726"/>
            <a:ext cx="5942779" cy="333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31CF5-AC70-43A8-592B-DD72E06FC4DB}"/>
              </a:ext>
            </a:extLst>
          </p:cNvPr>
          <p:cNvSpPr txBox="1"/>
          <p:nvPr/>
        </p:nvSpPr>
        <p:spPr>
          <a:xfrm>
            <a:off x="2963066" y="5471031"/>
            <a:ext cx="493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sector industry </a:t>
            </a:r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6401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0" y="14832"/>
            <a:ext cx="7273637" cy="1646555"/>
          </a:xfrm>
        </p:spPr>
        <p:txBody>
          <a:bodyPr/>
          <a:lstStyle/>
          <a:p>
            <a:pPr algn="ctr"/>
            <a:r>
              <a:rPr lang="en-US" sz="3200" dirty="0"/>
              <a:t>Amerika 2050 zero </a:t>
            </a:r>
            <a:r>
              <a:rPr lang="en-US" sz="3200" dirty="0" err="1"/>
              <a:t>emision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18D746-03DD-971B-B93B-733F640BBF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251789" y="4567683"/>
            <a:ext cx="5688420" cy="12955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FAC55-A313-2EED-9A09-0F16FEFF77FC}"/>
              </a:ext>
            </a:extLst>
          </p:cNvPr>
          <p:cNvSpPr txBox="1"/>
          <p:nvPr/>
        </p:nvSpPr>
        <p:spPr>
          <a:xfrm>
            <a:off x="3251789" y="5836335"/>
            <a:ext cx="205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hlinkClick r:id="rId4"/>
              </a:rPr>
              <a:t>klik</a:t>
            </a:r>
            <a:r>
              <a:rPr lang="en-ID" dirty="0">
                <a:hlinkClick r:id="rId4"/>
              </a:rPr>
              <a:t> link </a:t>
            </a:r>
            <a:r>
              <a:rPr lang="en-ID" dirty="0" err="1">
                <a:hlinkClick r:id="rId4"/>
              </a:rPr>
              <a:t>berikut</a:t>
            </a:r>
            <a:endParaRPr lang="en-ID" dirty="0"/>
          </a:p>
        </p:txBody>
      </p:sp>
      <p:pic>
        <p:nvPicPr>
          <p:cNvPr id="3074" name="Picture 2" descr="Challenging the industry to meet net zero - UK Construction Online">
            <a:extLst>
              <a:ext uri="{FF2B5EF4-FFF2-40B4-BE49-F238E27FC236}">
                <a16:creationId xmlns:a16="http://schemas.microsoft.com/office/drawing/2014/main" id="{AB52B214-3AF6-AB68-40A1-A6525F64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2817" r="12537" b="12687"/>
          <a:stretch/>
        </p:blipFill>
        <p:spPr bwMode="auto">
          <a:xfrm>
            <a:off x="3251790" y="1642556"/>
            <a:ext cx="5688419" cy="27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internal combustion engine </a:t>
            </a:r>
            <a:r>
              <a:rPr lang="en-US" dirty="0" err="1"/>
              <a:t>ke</a:t>
            </a:r>
            <a:r>
              <a:rPr lang="en-US" dirty="0"/>
              <a:t> electric vehicle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6257366" cy="391491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hlinkClick r:id="rId3" tooltip="klik link berikut"/>
            <a:extLst>
              <a:ext uri="{FF2B5EF4-FFF2-40B4-BE49-F238E27FC236}">
                <a16:creationId xmlns:a16="http://schemas.microsoft.com/office/drawing/2014/main" id="{A226FF59-7D88-6040-0DC0-40673F64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89" y="5128308"/>
            <a:ext cx="6750397" cy="1295467"/>
          </a:xfrm>
          <a:prstGeom prst="rect">
            <a:avLst/>
          </a:prstGeom>
        </p:spPr>
      </p:pic>
      <p:pic>
        <p:nvPicPr>
          <p:cNvPr id="4098" name="Picture 2" descr="Gas Cars Vs Electric Cars: Pros And Cons Energy Theory, 43% OFF">
            <a:extLst>
              <a:ext uri="{FF2B5EF4-FFF2-40B4-BE49-F238E27FC236}">
                <a16:creationId xmlns:a16="http://schemas.microsoft.com/office/drawing/2014/main" id="{10A995CB-8487-CA3F-81C8-AB5C806F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68" y="1697404"/>
            <a:ext cx="4906040" cy="32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6497-A620-C7D1-2460-27CA6EA7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Dukungan</a:t>
            </a:r>
            <a:r>
              <a:rPr lang="en-US" dirty="0"/>
              <a:t> dan </a:t>
            </a:r>
            <a:r>
              <a:rPr lang="en-US" dirty="0" err="1"/>
              <a:t>komitmen</a:t>
            </a:r>
            <a:r>
              <a:rPr lang="en-US" dirty="0"/>
              <a:t> </a:t>
            </a:r>
            <a:r>
              <a:rPr lang="en-US" dirty="0" err="1"/>
              <a:t>pemerintah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79F16-ED7D-9183-57EC-FE1A45432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Content Placeholder 10">
            <a:hlinkClick r:id="rId2" tooltip="klik disini"/>
            <a:extLst>
              <a:ext uri="{FF2B5EF4-FFF2-40B4-BE49-F238E27FC236}">
                <a16:creationId xmlns:a16="http://schemas.microsoft.com/office/drawing/2014/main" id="{2FCF6B9D-14B9-F3E0-5A3A-07E0BDCC0C9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22114" y="4728407"/>
            <a:ext cx="5835950" cy="1739989"/>
          </a:xfrm>
        </p:spPr>
      </p:pic>
      <p:pic>
        <p:nvPicPr>
          <p:cNvPr id="5122" name="Picture 2" descr="Amerika Serikat Siap Membangun Hingga 500 Ribu Tempat Pengisian Daya Mobil  Listrik - Autos.id">
            <a:extLst>
              <a:ext uri="{FF2B5EF4-FFF2-40B4-BE49-F238E27FC236}">
                <a16:creationId xmlns:a16="http://schemas.microsoft.com/office/drawing/2014/main" id="{A0F60451-F611-8552-D2B4-A06DA413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89" y="1430401"/>
            <a:ext cx="56388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3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85C6-14D8-F93C-D734-F39CD0FD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0094C-88F6-98CA-681C-132670B94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BD4DD9-E2EB-0E18-67C0-A9E5532455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27993"/>
          <a:stretch/>
        </p:blipFill>
        <p:spPr>
          <a:xfrm>
            <a:off x="914400" y="1933853"/>
            <a:ext cx="3041334" cy="281890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0DA8C3-3060-7942-AE5D-479744B29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48"/>
          <a:stretch/>
        </p:blipFill>
        <p:spPr>
          <a:xfrm>
            <a:off x="3978144" y="1933852"/>
            <a:ext cx="3073558" cy="2818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B19705-18CC-88EE-184F-87B4B4495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48"/>
          <a:stretch/>
        </p:blipFill>
        <p:spPr>
          <a:xfrm>
            <a:off x="7074112" y="1933852"/>
            <a:ext cx="3690839" cy="28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8A62-D7EE-C44E-427C-0BD2330F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Persebaran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EE23-2291-CAF8-FFD1-B6AACCC86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2A764C-C80A-3830-5FEE-156425254D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8356"/>
          <a:stretch/>
        </p:blipFill>
        <p:spPr>
          <a:xfrm>
            <a:off x="891990" y="1703124"/>
            <a:ext cx="8644895" cy="4773859"/>
          </a:xfrm>
        </p:spPr>
      </p:pic>
    </p:spTree>
    <p:extLst>
      <p:ext uri="{BB962C8B-B14F-4D97-AF65-F5344CB8AC3E}">
        <p14:creationId xmlns:p14="http://schemas.microsoft.com/office/powerpoint/2010/main" val="20747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4292-7220-4D4E-15EA-F7152757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Pesebaran</a:t>
            </a:r>
            <a:r>
              <a:rPr lang="en-US" dirty="0"/>
              <a:t> charger station di </a:t>
            </a:r>
            <a:r>
              <a:rPr lang="en-US" dirty="0" err="1"/>
              <a:t>amerika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89FE2A-77E1-576A-3AF0-15E0C07CF5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91990" y="1726261"/>
            <a:ext cx="9524998" cy="451999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C6B28-BD70-85F4-B436-DD25CB9EE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8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B67C-4250-9324-8D50-33A3CF59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didominasi</a:t>
            </a:r>
            <a:r>
              <a:rPr lang="en-US" dirty="0"/>
              <a:t> oleh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pribadi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585E-B2AD-E467-41D0-686F4FAC3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06CF4-C09C-91EA-5B27-1CF2D5992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58"/>
          <a:stretch/>
        </p:blipFill>
        <p:spPr>
          <a:xfrm>
            <a:off x="2079255" y="2363655"/>
            <a:ext cx="7150467" cy="34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industry </a:t>
            </a:r>
            <a:r>
              <a:rPr lang="en-US" dirty="0" err="1"/>
              <a:t>produsen</a:t>
            </a:r>
            <a:r>
              <a:rPr lang="en-US" dirty="0"/>
              <a:t> </a:t>
            </a:r>
            <a:r>
              <a:rPr lang="en-US" dirty="0" err="1"/>
              <a:t>otomotif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truk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Generasi Baru Truk Listrik eCanter akan Dijual di Indonesia! - Berita  Otomotif | Mobil123">
            <a:extLst>
              <a:ext uri="{FF2B5EF4-FFF2-40B4-BE49-F238E27FC236}">
                <a16:creationId xmlns:a16="http://schemas.microsoft.com/office/drawing/2014/main" id="{7B017553-2DC3-A009-25A2-3BCB97B49C2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90" y="1994726"/>
            <a:ext cx="3942419" cy="295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971DC-C9CA-E2E2-8AAF-1B7F83CE8E42}"/>
              </a:ext>
            </a:extLst>
          </p:cNvPr>
          <p:cNvSpPr txBox="1"/>
          <p:nvPr/>
        </p:nvSpPr>
        <p:spPr>
          <a:xfrm>
            <a:off x="3136392" y="5257800"/>
            <a:ext cx="604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Masih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produsen</a:t>
            </a:r>
            <a:r>
              <a:rPr lang="en-US" dirty="0"/>
              <a:t> </a:t>
            </a:r>
            <a:r>
              <a:rPr lang="en-US" dirty="0" err="1"/>
              <a:t>otomotif</a:t>
            </a:r>
            <a:r>
              <a:rPr lang="en-US" dirty="0"/>
              <a:t> yang </a:t>
            </a:r>
            <a:r>
              <a:rPr lang="en-US" dirty="0" err="1"/>
              <a:t>memproduksi</a:t>
            </a:r>
            <a:r>
              <a:rPr lang="en-US" dirty="0"/>
              <a:t> </a:t>
            </a:r>
            <a:r>
              <a:rPr lang="en-US" dirty="0" err="1"/>
              <a:t>truk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130</TotalTime>
  <Words>111</Words>
  <Application>Microsoft Office PowerPoint</Application>
  <PresentationFormat>Widescreen</PresentationFormat>
  <Paragraphs>29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PowerPoint Presentation</vt:lpstr>
      <vt:lpstr>Amerika 2050 zero emision</vt:lpstr>
      <vt:lpstr>Beralih dari internal combustion engine ke electric vehicle</vt:lpstr>
      <vt:lpstr>Dukungan dan komitmen pemerintah</vt:lpstr>
      <vt:lpstr>Peningkatan pengguna kendaraan listrik</vt:lpstr>
      <vt:lpstr>Persebaran kendaraan listrik</vt:lpstr>
      <vt:lpstr>Pesebaran charger station di amerika</vt:lpstr>
      <vt:lpstr>Populasi didominasi oleh kendaraan pribadi</vt:lpstr>
      <vt:lpstr>Dukungan kepada industry produsen otomotif dalam mengembangkan truk dengan tenaga listrik</vt:lpstr>
      <vt:lpstr>Kebijakan kepada perusahaan untuk mulai beralih ke kendaraan listrik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MP2MKT29@outlook.com</dc:creator>
  <cp:lastModifiedBy>MP2MKT29@outlook.com</cp:lastModifiedBy>
  <cp:revision>3</cp:revision>
  <dcterms:created xsi:type="dcterms:W3CDTF">2024-05-01T02:27:22Z</dcterms:created>
  <dcterms:modified xsi:type="dcterms:W3CDTF">2024-05-01T11:42:37Z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